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changesInfos/changesInfo1.xml" ContentType="application/vnd.ms-powerpoint.changesinfo+xml"/>
  <Override PartName="/ppt/revisionInfo.xml" ContentType="application/vnd.ms-powerpoint.revisioninfo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1827" r:id="rId5"/>
    <p:sldId id="182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704E31-CDBF-7314-37E7-7F90523CFD59}" name="Wardah Ajaz" initials="WA" userId="S::wajaz@affirma.com::a653774b-62e7-4fd4-84eb-453e7c2eb25c" providerId="AD"/>
  <p188:author id="{D6A8A4A3-AD89-5BB3-DB06-2440C7469331}" name="Matt Minelli" initials="MM" userId="S::mminelli@affirma.com::8aabbc37-ad6b-4f0e-b68e-6b3b4d01d997" providerId="AD"/>
  <p188:author id="{2A3E64F0-CACB-789F-EDAB-FC1194EFB6B5}" name="Penelope Kipps" initials="PK" userId="S::pkipps@affirma.com::f3747d80-db63-4101-8e1d-f054405572b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ela Cook" initials="PC" lastIdx="6" clrIdx="0">
    <p:extLst>
      <p:ext uri="{19B8F6BF-5375-455C-9EA6-DF929625EA0E}">
        <p15:presenceInfo xmlns:p15="http://schemas.microsoft.com/office/powerpoint/2012/main" userId="S::pcook@affirma.com::8106f2c5-df70-49fd-b5d7-bbbe241af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A79"/>
    <a:srgbClr val="008AD9"/>
    <a:srgbClr val="3774BC"/>
    <a:srgbClr val="E98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4A63D5-935A-5199-4068-59BCC8346C8F}" v="40" dt="2025-10-22T22:29:32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/>
    <p:restoredTop sz="94643"/>
  </p:normalViewPr>
  <p:slideViewPr>
    <p:cSldViewPr snapToGrid="0">
      <p:cViewPr varScale="1">
        <p:scale>
          <a:sx n="86" d="100"/>
          <a:sy n="86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4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Minelli" userId="S::mminelli@affirma.com::8aabbc37-ad6b-4f0e-b68e-6b3b4d01d997" providerId="AD" clId="Web-{6C4A63D5-935A-5199-4068-59BCC8346C8F}"/>
    <pc:docChg chg="modSld">
      <pc:chgData name="Matt Minelli" userId="S::mminelli@affirma.com::8aabbc37-ad6b-4f0e-b68e-6b3b4d01d997" providerId="AD" clId="Web-{6C4A63D5-935A-5199-4068-59BCC8346C8F}" dt="2025-10-22T22:29:32.110" v="37" actId="1076"/>
      <pc:docMkLst>
        <pc:docMk/>
      </pc:docMkLst>
      <pc:sldChg chg="modSp">
        <pc:chgData name="Matt Minelli" userId="S::mminelli@affirma.com::8aabbc37-ad6b-4f0e-b68e-6b3b4d01d997" providerId="AD" clId="Web-{6C4A63D5-935A-5199-4068-59BCC8346C8F}" dt="2025-10-22T22:26:43.919" v="4" actId="20577"/>
        <pc:sldMkLst>
          <pc:docMk/>
          <pc:sldMk cId="1485491446" sldId="1827"/>
        </pc:sldMkLst>
        <pc:spChg chg="mod">
          <ac:chgData name="Matt Minelli" userId="S::mminelli@affirma.com::8aabbc37-ad6b-4f0e-b68e-6b3b4d01d997" providerId="AD" clId="Web-{6C4A63D5-935A-5199-4068-59BCC8346C8F}" dt="2025-10-22T22:26:26.122" v="1"/>
          <ac:spMkLst>
            <pc:docMk/>
            <pc:sldMk cId="1485491446" sldId="1827"/>
            <ac:spMk id="4" creationId="{BDC4B9FF-8695-D444-A5CC-2CB3135EEEAD}"/>
          </ac:spMkLst>
        </pc:spChg>
        <pc:spChg chg="mod">
          <ac:chgData name="Matt Minelli" userId="S::mminelli@affirma.com::8aabbc37-ad6b-4f0e-b68e-6b3b4d01d997" providerId="AD" clId="Web-{6C4A63D5-935A-5199-4068-59BCC8346C8F}" dt="2025-10-22T22:26:43.919" v="4" actId="20577"/>
          <ac:spMkLst>
            <pc:docMk/>
            <pc:sldMk cId="1485491446" sldId="1827"/>
            <ac:spMk id="6" creationId="{DC3185AF-4529-9642-92AB-B131CAEBC7A9}"/>
          </ac:spMkLst>
        </pc:spChg>
      </pc:sldChg>
      <pc:sldChg chg="modSp">
        <pc:chgData name="Matt Minelli" userId="S::mminelli@affirma.com::8aabbc37-ad6b-4f0e-b68e-6b3b4d01d997" providerId="AD" clId="Web-{6C4A63D5-935A-5199-4068-59BCC8346C8F}" dt="2025-10-22T22:29:32.110" v="37" actId="1076"/>
        <pc:sldMkLst>
          <pc:docMk/>
          <pc:sldMk cId="1148908801" sldId="1828"/>
        </pc:sldMkLst>
        <pc:spChg chg="mod">
          <ac:chgData name="Matt Minelli" userId="S::mminelli@affirma.com::8aabbc37-ad6b-4f0e-b68e-6b3b4d01d997" providerId="AD" clId="Web-{6C4A63D5-935A-5199-4068-59BCC8346C8F}" dt="2025-10-22T22:29:32.094" v="36" actId="1076"/>
          <ac:spMkLst>
            <pc:docMk/>
            <pc:sldMk cId="1148908801" sldId="1828"/>
            <ac:spMk id="6" creationId="{973F401B-7231-28CE-33CF-B27007472EEB}"/>
          </ac:spMkLst>
        </pc:spChg>
        <pc:spChg chg="mod">
          <ac:chgData name="Matt Minelli" userId="S::mminelli@affirma.com::8aabbc37-ad6b-4f0e-b68e-6b3b4d01d997" providerId="AD" clId="Web-{6C4A63D5-935A-5199-4068-59BCC8346C8F}" dt="2025-10-22T22:29:32.110" v="37" actId="1076"/>
          <ac:spMkLst>
            <pc:docMk/>
            <pc:sldMk cId="1148908801" sldId="1828"/>
            <ac:spMk id="18" creationId="{9BFC7B8A-1CAE-49BA-945A-F586D5B145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A8312-0222-40F5-BDEB-4F92AEA49343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2A0CD-526E-4BDB-8351-4C4F909F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1222B-20F4-C797-F18C-39E525283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95565-C55A-DCF8-8F8E-0A288AD1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257866-7DBF-37F9-960B-4E09AF3F3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F2812-FC37-617D-E48E-EAB84CD9A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91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15E7-052A-4307-9B29-D94C120AE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948D8-569C-4F33-A588-CD6694576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281A2-D60F-4888-AE2B-90C0CF8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0EB7-B10B-42C2-82C9-5225B2C6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F5954-2944-4607-93C6-42F4895F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0D31-2E04-4930-B433-FE01F69D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A1223-8702-4A56-A992-564F31129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9329D-DD17-4CA2-9F96-B0E0E54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9100C-C12F-42D8-ADA6-B8095B59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E089-A93D-48A7-80CF-282B66BD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5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93E5D-328A-4752-9A3D-14435EAEC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5F347-1374-41B7-B805-081C8B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7BE4-0B41-4311-8A52-22D200FC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12F91-8B92-459E-910B-650D147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AED4-D7AD-494F-98D9-610DE1E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03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7657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D27F-2229-4DC3-B368-5546AAA9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98AD-9BD4-494B-81C9-E3D54A03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111F-21B9-4D4D-B19B-AA4895D6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477AB-A577-43A4-9665-378A0898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4B8D-3ADB-4ACE-A07B-3E5396A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072E-319B-435E-B13B-8D697D6D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04F99-1042-4B32-A848-3678122E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C7B7-CBFA-4F5E-A09A-17CE96A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ADDD-08E7-446B-8FAC-7EDCA8BE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90F7-C7A2-4747-93DA-358DD261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6218-E355-4987-9F74-50AA6F49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1890-8D3C-4A1B-8564-A2C712D8E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E8437-8408-40E0-AA99-697E74A7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65E1A-40D2-4889-BBA1-07A2A16E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83FD0-DE43-4F11-AE83-48FC3070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2682E-F29D-4B88-BBB8-973C5745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1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7AB1-E62F-4492-81EF-91C5FDE8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A55C-272E-47E5-B065-685D9815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F5B06-3E0D-4CE2-8ACF-7D6484505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73769-0210-448C-BBC1-5EFF1AF63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69F34-C025-44FE-A2A6-85A115CC5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D54AD-7E17-4774-96A5-D1AC7E74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25054-379F-445D-AD4C-AE18D7A1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BC507-9A75-4657-9EE9-8D5A4336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A439-4B84-4857-84EB-B54AD270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7F5BF-154C-4036-8C98-690E93B7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9E2E3-C6D0-4B99-B0B4-E48E07F4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15F9B-FE71-46BC-A3A3-2135A649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E579-783C-4D17-A7DC-C411FBEE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65766-0F37-42F0-8639-460FE109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66DEA-0A45-462E-8442-6387082D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E5B7-896F-48A5-BB9D-B77BF288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6666F-5B5B-4B4E-B138-9A8A8C13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AC3DC-C555-4A54-95AB-3B32ADF4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93A1B-7501-4697-931A-25F39DD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A95F1-D8DA-4206-9AFF-00D59481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3FE04-5D15-40EF-AD83-D13A5D19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F919-A990-4F12-9028-71B315A8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86613-7A59-4C61-B3F6-7012A1BD3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933E-50A4-4710-BB2D-A06BD457B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26195-96A9-4742-995F-058B9ED5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C13-BB64-412D-BE0D-B72162B0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CCC33-0A96-4574-9FCE-C963B4DD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F126-03DC-4D7B-B379-3C62C269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EFBD2-0F96-403C-A7DF-F428121C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80A0-A885-4476-AA4A-C36F45F3B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EB687-F61F-4D35-B03F-2CFB2F729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62791-AB6D-414E-8F2A-F80201D92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9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novo.com/us/en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www.connection.com/" TargetMode="External"/><Relationship Id="rId4" Type="http://schemas.openxmlformats.org/officeDocument/2006/relationships/hyperlink" Target="https://www.intel.com/content/www/us/en/homepage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connection.com/brand/lenovo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www.govconnection.com/brand/lenovo/unlocking-ai-pc-advantage" TargetMode="External"/><Relationship Id="rId4" Type="http://schemas.openxmlformats.org/officeDocument/2006/relationships/hyperlink" Target="https://www.govconnection.com/brand/lenovo/lenovo-and-int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647" y="465344"/>
            <a:ext cx="7608540" cy="84465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63A79"/>
                </a:solidFill>
                <a:latin typeface="Poppins"/>
                <a:cs typeface="Poppins"/>
              </a:rPr>
              <a:t>Unlocking the AI PC Advantage</a:t>
            </a:r>
            <a:br>
              <a:rPr lang="en-US" sz="2800" b="1" dirty="0">
                <a:solidFill>
                  <a:srgbClr val="063A79"/>
                </a:solidFill>
                <a:latin typeface="Poppins"/>
                <a:cs typeface="Poppins"/>
              </a:rPr>
            </a:br>
            <a:r>
              <a:rPr lang="en-US" sz="1800" dirty="0">
                <a:solidFill>
                  <a:srgbClr val="063A79"/>
                </a:solidFill>
                <a:latin typeface="Poppins"/>
                <a:cs typeface="Poppins"/>
              </a:rPr>
              <a:t>Connection x Lenovo x Intel – Partner Webinar</a:t>
            </a:r>
            <a:endParaRPr lang="en-US" sz="3600" b="1">
              <a:solidFill>
                <a:srgbClr val="063A79"/>
              </a:solidFill>
              <a:latin typeface="Poppins"/>
              <a:cs typeface="Poppi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8647" y="1572103"/>
            <a:ext cx="5690268" cy="39887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u="sng" dirty="0">
                <a:solidFill>
                  <a:srgbClr val="008AD9"/>
                </a:solidFill>
                <a:latin typeface="Poppins"/>
                <a:ea typeface="+mn-lt"/>
                <a:cs typeface="Poppins"/>
              </a:rPr>
              <a:t>Engagement Overview</a:t>
            </a:r>
            <a:br>
              <a:rPr lang="en-US" b="1" dirty="0">
                <a:solidFill>
                  <a:schemeClr val="accent1"/>
                </a:solidFill>
                <a:latin typeface="Poppins"/>
                <a:ea typeface="+mn-lt"/>
                <a:cs typeface="Poppins"/>
              </a:rPr>
            </a:br>
            <a:r>
              <a:rPr lang="en-US" sz="1400" dirty="0">
                <a:latin typeface="Poppins"/>
                <a:ea typeface="+mn-lt"/>
                <a:cs typeface="Poppins"/>
              </a:rPr>
              <a:t>Our team at </a:t>
            </a:r>
            <a:r>
              <a:rPr lang="en-US" sz="1400" dirty="0" err="1">
                <a:latin typeface="Poppins"/>
                <a:ea typeface="+mn-lt"/>
                <a:cs typeface="Poppins"/>
              </a:rPr>
              <a:t>Affirma</a:t>
            </a:r>
            <a:r>
              <a:rPr lang="en-US" sz="1400" dirty="0">
                <a:latin typeface="Poppins"/>
                <a:ea typeface="+mn-lt"/>
                <a:cs typeface="Poppins"/>
              </a:rPr>
              <a:t> produced a high-impact, fireside chat-style partner webinar event featuring four speakers from </a:t>
            </a:r>
            <a:r>
              <a:rPr lang="en-US" sz="1400" u="sng" dirty="0">
                <a:latin typeface="Poppins"/>
                <a:ea typeface="+mn-lt"/>
                <a:cs typeface="Poppins"/>
                <a:hlinkClick r:id="rId3"/>
              </a:rPr>
              <a:t>Lenovo</a:t>
            </a:r>
            <a:r>
              <a:rPr lang="en-US" sz="1400" dirty="0">
                <a:latin typeface="Poppins"/>
                <a:ea typeface="+mn-lt"/>
                <a:cs typeface="Poppins"/>
              </a:rPr>
              <a:t>, </a:t>
            </a:r>
            <a:r>
              <a:rPr lang="en-US" sz="1400" u="sng" dirty="0">
                <a:latin typeface="Poppins"/>
                <a:ea typeface="+mn-lt"/>
                <a:cs typeface="Poppins"/>
                <a:hlinkClick r:id="rId4"/>
              </a:rPr>
              <a:t>Intel</a:t>
            </a:r>
            <a:r>
              <a:rPr lang="en-US" sz="1400" dirty="0">
                <a:latin typeface="Poppins"/>
                <a:ea typeface="+mn-lt"/>
                <a:cs typeface="Poppins"/>
              </a:rPr>
              <a:t>, and </a:t>
            </a:r>
            <a:r>
              <a:rPr lang="en-US" sz="1400" u="sng" dirty="0">
                <a:latin typeface="Poppins"/>
                <a:ea typeface="+mn-lt"/>
                <a:cs typeface="Poppins"/>
                <a:hlinkClick r:id="rId5"/>
              </a:rPr>
              <a:t>Connection</a:t>
            </a:r>
            <a:r>
              <a:rPr lang="en-US" sz="1400" dirty="0">
                <a:latin typeface="Poppins"/>
                <a:ea typeface="+mn-lt"/>
                <a:cs typeface="Poppins"/>
              </a:rPr>
              <a:t>. As the hosting brand, Connection collaborated closely with the </a:t>
            </a:r>
            <a:r>
              <a:rPr lang="en-US" sz="1400" dirty="0" err="1">
                <a:latin typeface="Poppins"/>
                <a:ea typeface="+mn-lt"/>
                <a:cs typeface="Poppins"/>
              </a:rPr>
              <a:t>Affirma</a:t>
            </a:r>
            <a:r>
              <a:rPr lang="en-US" sz="1400" dirty="0">
                <a:latin typeface="Poppins"/>
                <a:ea typeface="+mn-lt"/>
                <a:cs typeface="Poppins"/>
              </a:rPr>
              <a:t> team to develop content, manage timelines, and ensure brand alignment. The webinar—featuring custom graphics, animations, and approved brand assets—premiered live on ON24, followed by an interactive Q&amp;A session with content experts. </a:t>
            </a:r>
            <a:endParaRPr lang="en-US" sz="1400" b="1">
              <a:solidFill>
                <a:srgbClr val="4472C4"/>
              </a:solidFill>
              <a:latin typeface="Poppins"/>
              <a:ea typeface="+mn-lt"/>
              <a:cs typeface="Poppins"/>
            </a:endParaRPr>
          </a:p>
          <a:p>
            <a:endParaRPr lang="en-US" sz="600" dirty="0">
              <a:latin typeface="Poppins"/>
              <a:ea typeface="+mn-lt"/>
              <a:cs typeface="Poppins"/>
            </a:endParaRPr>
          </a:p>
          <a:p>
            <a:r>
              <a:rPr lang="en-US" sz="1400" dirty="0">
                <a:latin typeface="Poppins"/>
                <a:ea typeface="+mn-lt"/>
                <a:cs typeface="Poppins"/>
              </a:rPr>
              <a:t>Connection was very pleased with our work and continues to leverage </a:t>
            </a:r>
            <a:r>
              <a:rPr lang="en-US" sz="1400" dirty="0" err="1">
                <a:latin typeface="Poppins"/>
                <a:ea typeface="+mn-lt"/>
                <a:cs typeface="Poppins"/>
              </a:rPr>
              <a:t>Affirma</a:t>
            </a:r>
            <a:r>
              <a:rPr lang="en-US" sz="1400" dirty="0">
                <a:latin typeface="Poppins"/>
                <a:ea typeface="+mn-lt"/>
                <a:cs typeface="Poppins"/>
              </a:rPr>
              <a:t> for new webinar projects.</a:t>
            </a:r>
            <a:endParaRPr lang="en-US" sz="1400" b="1" u="sng" dirty="0">
              <a:latin typeface="Poppins"/>
              <a:ea typeface="+mn-lt"/>
              <a:cs typeface="Poppi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328E13-9F30-0846-AE9E-2A00307B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D1C182-68D6-5145-9959-7C17A6C7E8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Responsive viewport sizes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4B247A-B54F-9443-948E-781E9E7017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6 weeks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416BC8-7D3A-C447-82D3-1B919C1E4C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077229" y="5951877"/>
            <a:ext cx="1266763" cy="471961"/>
          </a:xfrm>
        </p:spPr>
        <p:txBody>
          <a:bodyPr/>
          <a:lstStyle/>
          <a:p>
            <a:r>
              <a:rPr lang="en-US" dirty="0"/>
              <a:t>Lorem Ipsum Dolor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FDB47-1DDB-94CE-3031-ECB1F2E7F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6118" r="72" b="522"/>
          <a:stretch/>
        </p:blipFill>
        <p:spPr>
          <a:xfrm>
            <a:off x="6564868" y="256259"/>
            <a:ext cx="5410512" cy="4154144"/>
          </a:xfrm>
          <a:prstGeom prst="rect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04EA6-B5B6-4EE0-A3BE-0B1F844F5B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868" y="4658396"/>
            <a:ext cx="5410512" cy="1951611"/>
          </a:xfrm>
          <a:prstGeom prst="rect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549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6BEAE-F9DB-3811-A8AF-4220D548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D8C56A-47B6-D2CB-1883-F2F95B522D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07FB1-137E-5852-6C5B-9D998115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3F401B-7231-28CE-33CF-B27007472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8647" y="1143036"/>
            <a:ext cx="6694690" cy="50149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b="1" u="sng" dirty="0">
                <a:solidFill>
                  <a:schemeClr val="accent1"/>
                </a:solidFill>
                <a:latin typeface="Poppins"/>
                <a:cs typeface="Poppins"/>
              </a:rPr>
              <a:t>Our work: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50" dirty="0">
                <a:latin typeface="Poppins"/>
                <a:cs typeface="Poppins"/>
              </a:rPr>
              <a:t>Collaborated with Connection to align on content, messaging, and goals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50" dirty="0">
                <a:latin typeface="Poppins"/>
                <a:cs typeface="Poppins"/>
              </a:rPr>
              <a:t>Coordinated with speakers from Lenovo, Intel, and Connection for participation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50" dirty="0">
                <a:latin typeface="Poppins"/>
                <a:cs typeface="Poppins"/>
              </a:rPr>
              <a:t>Established video production timelines and milestones with stakeholders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50" dirty="0">
                <a:latin typeface="Poppins"/>
                <a:cs typeface="Poppins"/>
              </a:rPr>
              <a:t>Secured and implemented approved brand assets from Connection, Lenovo, and Intel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50" dirty="0">
                <a:latin typeface="Poppins"/>
                <a:cs typeface="Poppins"/>
              </a:rPr>
              <a:t>Created custom graphics and animations to enhance webinar brand identity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50" dirty="0">
                <a:latin typeface="Poppins"/>
                <a:cs typeface="Poppins"/>
              </a:rPr>
              <a:t>Managed live registration tracking and audience engagement on ON24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50" dirty="0">
                <a:latin typeface="Poppins"/>
                <a:cs typeface="Poppins"/>
              </a:rPr>
              <a:t>Conducted a live Q&amp;A session post-presentation with content experts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50" dirty="0">
                <a:latin typeface="Poppins"/>
                <a:cs typeface="Poppins"/>
              </a:rPr>
              <a:t>Generated and QA’d closed-caption files for accessibility compliance</a:t>
            </a:r>
          </a:p>
          <a:p>
            <a:pPr>
              <a:lnSpc>
                <a:spcPct val="100000"/>
              </a:lnSpc>
            </a:pPr>
            <a:endParaRPr lang="en-US" sz="600" b="1" u="sng" dirty="0">
              <a:latin typeface="Poppins"/>
              <a:cs typeface="Poppins"/>
            </a:endParaRPr>
          </a:p>
          <a:p>
            <a:pPr>
              <a:lnSpc>
                <a:spcPct val="100000"/>
              </a:lnSpc>
            </a:pPr>
            <a:r>
              <a:rPr lang="en-US" sz="1400" b="1" u="sng" dirty="0">
                <a:solidFill>
                  <a:schemeClr val="accent1"/>
                </a:solidFill>
                <a:latin typeface="Poppins"/>
                <a:cs typeface="Poppins"/>
              </a:rPr>
              <a:t>The Results: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1200" dirty="0">
                <a:latin typeface="Poppins"/>
                <a:cs typeface="Poppins"/>
              </a:rPr>
              <a:t>T</a:t>
            </a:r>
            <a:r>
              <a:rPr lang="en-US" sz="1250" dirty="0">
                <a:latin typeface="Poppins"/>
                <a:cs typeface="Poppins"/>
              </a:rPr>
              <a:t>he webinar is used </a:t>
            </a:r>
            <a:r>
              <a:rPr lang="en-US" sz="1250" dirty="0">
                <a:latin typeface="Poppins"/>
                <a:cs typeface="Poppins"/>
                <a:hlinkClick r:id="rId3"/>
              </a:rPr>
              <a:t>across</a:t>
            </a:r>
            <a:r>
              <a:rPr lang="en-US" sz="1250" dirty="0">
                <a:latin typeface="Poppins"/>
                <a:cs typeface="Poppins"/>
              </a:rPr>
              <a:t> </a:t>
            </a:r>
            <a:r>
              <a:rPr lang="en-US" sz="1250" dirty="0">
                <a:latin typeface="Poppins"/>
                <a:cs typeface="Poppins"/>
                <a:hlinkClick r:id="rId4"/>
              </a:rPr>
              <a:t>various</a:t>
            </a:r>
            <a:r>
              <a:rPr lang="en-US" sz="1250" dirty="0">
                <a:latin typeface="Poppins"/>
                <a:cs typeface="Poppins"/>
              </a:rPr>
              <a:t> </a:t>
            </a:r>
            <a:r>
              <a:rPr lang="en-US" sz="1250" dirty="0">
                <a:latin typeface="Poppins"/>
                <a:cs typeface="Poppins"/>
                <a:hlinkClick r:id="rId5"/>
              </a:rPr>
              <a:t>channels</a:t>
            </a:r>
            <a:r>
              <a:rPr lang="en-US" sz="1250" dirty="0">
                <a:latin typeface="Poppins"/>
                <a:cs typeface="Poppins"/>
              </a:rPr>
              <a:t> to build brand awareness, promote new innovations, and drive new customer engagement for Connection, Lenovo, and Intel.</a:t>
            </a: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1250" dirty="0">
                <a:latin typeface="Poppins"/>
                <a:cs typeface="Poppins"/>
              </a:rPr>
              <a:t>The clients were extremely happy with the results and continue working with Affirma on ongoing video, webinar and marketing efforts. </a:t>
            </a:r>
          </a:p>
          <a:p>
            <a:pPr marL="285750" indent="-285750">
              <a:lnSpc>
                <a:spcPct val="100000"/>
              </a:lnSpc>
              <a:buChar char="•"/>
            </a:pPr>
            <a:endParaRPr lang="en-US" sz="1200" dirty="0">
              <a:latin typeface="Poppins"/>
              <a:cs typeface="Poppi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759AC5-EA54-7C5D-5159-9C8F1722D1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49E650-E191-8B1C-8F08-9637A676E15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Responsive viewport sizes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78C42A-406D-61C4-7BBF-36C72032E0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6 weeks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E766E2-6F93-D88E-65E3-60DB892AE0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077229" y="5951877"/>
            <a:ext cx="1266763" cy="471961"/>
          </a:xfrm>
        </p:spPr>
        <p:txBody>
          <a:bodyPr/>
          <a:lstStyle/>
          <a:p>
            <a:r>
              <a:rPr lang="en-US" dirty="0"/>
              <a:t>Lorem Ipsum Dolor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28C92B-E747-A344-9993-BE8130892F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4835" y="2380524"/>
            <a:ext cx="3744789" cy="2104735"/>
          </a:xfrm>
          <a:prstGeom prst="rect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BFC7B8A-1CAE-49BA-945A-F586D5B14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647" y="296010"/>
            <a:ext cx="7608540" cy="8446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Unlocking the AI PC Advantage</a:t>
            </a:r>
            <a:br>
              <a:rPr lang="en-US" sz="3200" b="1" dirty="0">
                <a:latin typeface="Poppins"/>
                <a:cs typeface="Poppins"/>
              </a:rPr>
            </a:br>
            <a:r>
              <a:rPr lang="en-US" sz="2000" dirty="0">
                <a:solidFill>
                  <a:srgbClr val="063A79"/>
                </a:solidFill>
                <a:latin typeface="Poppins"/>
                <a:cs typeface="Poppins"/>
              </a:rPr>
              <a:t>Connection x Lenovo x Intel – Partner Webinar</a:t>
            </a:r>
            <a:endParaRPr lang="en-US" sz="2000" b="1">
              <a:solidFill>
                <a:srgbClr val="063A79"/>
              </a:solidFill>
              <a:latin typeface="Poppins"/>
              <a:cs typeface="Poppi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BDD48B-CA07-44DC-AAC1-2800DE0AC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r="26714" b="5323"/>
          <a:stretch/>
        </p:blipFill>
        <p:spPr>
          <a:xfrm>
            <a:off x="8204834" y="4601386"/>
            <a:ext cx="3744789" cy="2146887"/>
          </a:xfrm>
          <a:prstGeom prst="rect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B8668A-A8F0-4082-8302-2612EACE86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787" y="153654"/>
            <a:ext cx="3742836" cy="2104735"/>
          </a:xfrm>
          <a:prstGeom prst="rect">
            <a:avLst/>
          </a:prstGeom>
          <a:ln w="635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890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Partner Fireside Chat; Webinar Event</Notes0>
    <Named_x0020_Account xmlns="f0ee8362-fa7e-4bc9-ab88-7dcfb17cb19b" xsi:nil="true"/>
    <Industries xmlns="f0ee8362-fa7e-4bc9-ab88-7dcfb17cb19b">
      <Value>AI / AI Models</Value>
    </Industries>
    <ApprovedByClient xmlns="f0ee8362-fa7e-4bc9-ab88-7dcfb17cb19b">false</ApprovedByClient>
    <PlatTech xmlns="f0ee8362-fa7e-4bc9-ab88-7dcfb17cb19b" xsi:nil="true"/>
    <ProjectCompletionDate xmlns="f0ee8362-fa7e-4bc9-ab88-7dcfb17cb19b">2025-03-01T08:00:00+00:00</ProjectCompletionDate>
    <BusinessUnit xmlns="f0ee8362-fa7e-4bc9-ab88-7dcfb17cb19b">
      <Value>Marketing Services</Value>
    </BusinessUnit>
    <Solutions xmlns="f0ee8362-fa7e-4bc9-ab88-7dcfb17cb19b">
      <Value>Video Production</Value>
    </Solution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30987560-889B-4262-97E0-C279752034EE}"/>
</file>

<file path=customXml/itemProps2.xml><?xml version="1.0" encoding="utf-8"?>
<ds:datastoreItem xmlns:ds="http://schemas.openxmlformats.org/officeDocument/2006/customXml" ds:itemID="{BCE9A8C3-D206-4A84-877A-E0C5CA85C111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4a674d8d-5ae4-473c-b67e-b0301c6146a3"/>
    <ds:schemaRef ds:uri="http://schemas.microsoft.com/office/infopath/2007/PartnerControls"/>
    <ds:schemaRef ds:uri="http://schemas.microsoft.com/office/2006/documentManagement/types"/>
    <ds:schemaRef ds:uri="8e8b519a-9c33-4eb5-8032-b8e2911b08d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7ECDF0C-9559-4EBB-A79E-6EF16B2CBC6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33EA805-9369-48DB-838D-872530F424DD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296</Words>
  <Application>Microsoft Office PowerPoint</Application>
  <PresentationFormat>Widescreen</PresentationFormat>
  <Paragraphs>30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Unlocking the AI PC Advantage Connection x Lenovo x Intel – Partner Webinar</vt:lpstr>
      <vt:lpstr>Unlocking the AI PC Advantage Connection x Lenovo x Intel – Partner Webinar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–  Video Production Projects</dc:title>
  <dc:creator>Julia Trupp (AFFIRMA)</dc:creator>
  <cp:lastModifiedBy>Matt Minelli</cp:lastModifiedBy>
  <cp:revision>358</cp:revision>
  <dcterms:created xsi:type="dcterms:W3CDTF">2021-01-15T21:45:02Z</dcterms:created>
  <dcterms:modified xsi:type="dcterms:W3CDTF">2025-10-22T22:29:32Z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ediaServiceImageTags">
    <vt:lpwstr/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etDate">
    <vt:lpwstr>2024-02-23T23:11:47Z</vt:lpwstr>
  </property>
  <property fmtid="{D5CDD505-2E9C-101B-9397-08002B2CF9AE}" pid="6" name="MSIP_Label_f42aa342-8706-4288-bd11-ebb85995028c_Method">
    <vt:lpwstr>Standard</vt:lpwstr>
  </property>
  <property fmtid="{D5CDD505-2E9C-101B-9397-08002B2CF9AE}" pid="7" name="MSIP_Label_f42aa342-8706-4288-bd11-ebb85995028c_Name">
    <vt:lpwstr>Internal</vt:lpwstr>
  </property>
  <property fmtid="{D5CDD505-2E9C-101B-9397-08002B2CF9AE}" pid="8" name="MSIP_Label_f42aa342-8706-4288-bd11-ebb85995028c_SiteId">
    <vt:lpwstr>65265dd0-4b20-44a4-aca4-b7ecbb143664</vt:lpwstr>
  </property>
  <property fmtid="{D5CDD505-2E9C-101B-9397-08002B2CF9AE}" pid="9" name="MSIP_Label_f42aa342-8706-4288-bd11-ebb85995028c_ActionId">
    <vt:lpwstr>a7192c71-12cc-4895-a527-adb89be4cef4</vt:lpwstr>
  </property>
  <property fmtid="{D5CDD505-2E9C-101B-9397-08002B2CF9AE}" pid="10" name="MSIP_Label_f42aa342-8706-4288-bd11-ebb85995028c_ContentBits">
    <vt:lpwstr>0</vt:lpwstr>
  </property>
</Properties>
</file>